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iKQEK+BClUwBEjNyMaFeXFU0AJ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422" y="0"/>
            <a:ext cx="916915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139" y="0"/>
            <a:ext cx="9159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430" y="0"/>
            <a:ext cx="91471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775" y="0"/>
            <a:ext cx="91944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55" y="0"/>
            <a:ext cx="91502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568" y="0"/>
            <a:ext cx="91648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112" y="0"/>
            <a:ext cx="91517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396" y="0"/>
            <a:ext cx="917520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664" y="0"/>
            <a:ext cx="91726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753" y="0"/>
            <a:ext cx="91804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594" y="0"/>
            <a:ext cx="91388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273" y="0"/>
            <a:ext cx="919745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3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402" y="0"/>
            <a:ext cx="91491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112" y="0"/>
            <a:ext cx="91517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981" y="0"/>
            <a:ext cx="9170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749" y="0"/>
            <a:ext cx="91645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428" y="0"/>
            <a:ext cx="92031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000" y="0"/>
            <a:ext cx="9180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281" y="0"/>
            <a:ext cx="91414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55" y="0"/>
            <a:ext cx="91670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3265150" y="1537250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25" name="Google Shape;2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560" y="0"/>
            <a:ext cx="91388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775" y="0"/>
            <a:ext cx="91944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30" name="Google Shape;2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593" y="0"/>
            <a:ext cx="91568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35" name="Google Shape;2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040" y="0"/>
            <a:ext cx="91619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40" name="Google Shape;2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248" y="0"/>
            <a:ext cx="917750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720" y="0"/>
            <a:ext cx="914656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422" y="0"/>
            <a:ext cx="916915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850" y="0"/>
            <a:ext cx="91282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009" y="0"/>
            <a:ext cx="9165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422" y="0"/>
            <a:ext cx="916915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55" y="0"/>
            <a:ext cx="91502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384" y="0"/>
            <a:ext cx="9191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2022-01-20T12:53:21Z</dcterms:created>
  <dc:creator>GIUSEPPE RAIOLA PADUANO</dc:creator>
</cp:coreProperties>
</file>